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84" r:id="rId7"/>
    <p:sldId id="258" r:id="rId8"/>
    <p:sldId id="259" r:id="rId9"/>
    <p:sldId id="260" r:id="rId10"/>
    <p:sldId id="271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68" r:id="rId22"/>
    <p:sldId id="273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E954-3BA0-4520-A7D9-C29D308C1B5B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E874-052A-4D34-994E-8CC61097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0FE9-51BF-4CFC-840C-47D20A0CA544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85BE-0EBF-4CCB-A378-FA6F75DE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DDD1-93DC-4CC5-BF87-720D10A53937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C95D-659F-4866-9C0D-E682D9114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4F69-6F88-4856-B9CD-147E587094E4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4C7C-74EA-43C6-9A3A-377C00FF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BAA5-AEF6-4C10-971C-B022B75680D7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E215-0956-4A33-8CF2-350D698E2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CEFA-2961-4749-8A10-2DD373A8B360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09B-F68C-4017-A8F3-533FAAE0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24B2-03EF-4E16-B5CE-DE13CD5FECE4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A5B0-63F2-4B3F-9E36-7FEB822FC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69D5-794C-49F2-82B2-047690FCD6DF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205A-6F08-41DA-BAC8-6238C576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936-21B5-4ECE-A658-51129CC66C76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4BC8-AD5D-4C09-BFDF-6E88951B5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E7AB-F0E8-402B-AA5F-49BA5D14C81B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BB25-B007-498E-A158-741A0D64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EC5C-7E71-4DA1-8D60-214C48D3E290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BB92-797C-4FAD-8F30-1FEF30C96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58784-F11B-4E09-9F69-D8A9AE5C3541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48DE27-2EAE-4706-ABB6-0D7E3393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733355">
            <a:off x="-245284" y="3696492"/>
            <a:ext cx="446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7030A0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Дорожные</a:t>
            </a:r>
            <a:endParaRPr lang="ru-RU" sz="5400" b="1" dirty="0">
              <a:ln w="9000" cmpd="sng">
                <a:solidFill>
                  <a:srgbClr val="7030A0"/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76761">
            <a:off x="5796257" y="3185744"/>
            <a:ext cx="2541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знаки</a:t>
            </a:r>
          </a:p>
        </p:txBody>
      </p:sp>
    </p:spTree>
  </p:cSld>
  <p:clrMapOvr>
    <a:masterClrMapping/>
  </p:clrMapOvr>
  <p:transition advTm="75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2898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3357563"/>
            <a:ext cx="6572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8576 -0.25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1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29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14688"/>
            <a:ext cx="31575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"дорожные работы".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Чинит здесь дорогу кто-то.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Скорость сбавить нужно будет,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 ведь на дороге люди.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673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"Дорожные работы"</a:t>
            </a:r>
            <a:endParaRPr lang="ru-RU" sz="4000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469 -0.256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2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5" descr="Стихи о дорожных знаках. Дорожный знак. Обгон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63" y="2928938"/>
            <a:ext cx="28813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286125"/>
            <a:ext cx="5572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любителей обгона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Объявляет вне закона.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 этом месте, сразу ясно,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Обгонять других опасно!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6142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"Обгон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9838 L 0.25034 -0.234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786063"/>
            <a:ext cx="254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3357563"/>
            <a:ext cx="55721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"Пешеходный </a:t>
            </a:r>
          </a:p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57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643313"/>
            <a:ext cx="6215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643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571875"/>
            <a:ext cx="5857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0" descr="Стихи о дорожных знаках. Дорожный знак. Поворот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38" y="3019425"/>
            <a:ext cx="554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714750"/>
            <a:ext cx="6429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Эти знаки на пути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Ни за что не пропусти.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Есть у них одна забота –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Запрещать нам повороты.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57166"/>
            <a:ext cx="6764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"Поворот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5995 L 0.16285 -0.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571875"/>
            <a:ext cx="664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2861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357438"/>
            <a:ext cx="6929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Вот он знак, каких немного: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 главная дорога!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Если едешь ты по 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Всех становишься главней,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И тебе, как будто Богу,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Уступают все дорогу!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597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"Главная дорога"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0.07222 L 0.21198 -0.2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4" descr="Стихи о дорожных знаках. Дорожный знак. Автомагистраль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500313"/>
            <a:ext cx="19351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429000"/>
            <a:ext cx="6858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С ветерком и без печали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Мчимся мы по магистрали.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Там, где этот знак стоит,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Путь ничто не преградит!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6180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"Автомагистраль"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0.14514 L 0.26268 -0.15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429000"/>
            <a:ext cx="59578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71475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  <p:custDataLst>
      <p:tags r:id="rId1"/>
    </p:custDataLst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3299 -0.292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9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838" y="2928938"/>
            <a:ext cx="260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714750"/>
            <a:ext cx="5786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Коль водитель вышел весь,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Ставит он машину здесь,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Чтоб, не нужная ему,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мешала никому.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5144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"Место стоянки"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3588 L 0.27431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33" descr="Стихи о дорожных знаках. Дорожный знак. Пункт первой медицинской помощ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38" y="3143250"/>
            <a:ext cx="19907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кто сломает ногу,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Здесь врачи всегда помогут.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Помощь первую окажут,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лечиться дальше, скажут.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67151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"Пункт первой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медицинской помощи"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875 -0.2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35" descr="Стихи о дорожных знаках. Дорожный знак. Автозаправочная станц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214688"/>
            <a:ext cx="2000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Не доедешь без бензина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До кафе и магазина.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вам скажет звонко: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"Рядышком бензоколонка!"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42852"/>
            <a:ext cx="6958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"Автозаправочная станция"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2744 -0.2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7" descr="Стихи о дорожных знаках. Дорожный знак. Телефо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951163"/>
            <a:ext cx="2143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214688"/>
            <a:ext cx="63579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нужно дозвониться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Хоть домой, хоть заграницу,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Знак поможет, скажет он,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искать вам телефон!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2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"Телефон"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0382 -0.2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1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39" descr="Стихи о дорожных знаках. Дорожный знак. Пункт питан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00375"/>
            <a:ext cx="22463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286125"/>
            <a:ext cx="5929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Коли вам нужна еда,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То пожалуйте сюда.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Эй, шофер, внимание!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 пункт питания!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5136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"Пункт питания"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9062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Хоть у вас терпенья нет,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Подождите: красный свет!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28794" y="1785926"/>
            <a:ext cx="5214942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красный – молчим</a:t>
            </a:r>
          </a:p>
          <a:p>
            <a:pPr algn="r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4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C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желтый – хлопаем</a:t>
            </a:r>
            <a:endParaRPr lang="ru-RU" sz="4000" dirty="0">
              <a:ln>
                <a:solidFill>
                  <a:srgbClr val="FFC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algn="r" eaLnBrk="0" hangingPunct="0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r" eaLnBrk="0" hangingPunct="0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r>
              <a:rPr lang="ru-RU" sz="4000" dirty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зеленый – топаем</a:t>
            </a:r>
            <a:endParaRPr lang="ru-RU" sz="4000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35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57250" y="1428750"/>
            <a:ext cx="1714500" cy="17145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5813" y="3143250"/>
            <a:ext cx="1714500" cy="17145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14375" y="4857750"/>
            <a:ext cx="1857375" cy="18573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45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тихи о дорожных знаках. Дорожный знак. Уступи дорогу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47938"/>
            <a:ext cx="30226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3286125"/>
            <a:ext cx="5857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видишь этот знак,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Знай, что он не просто так.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Чтобы не было проблем,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Уступи дорогу всем!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5984" y="357166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C0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 "Уступи   дорогу"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C0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7407 L 0.29896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Стихи о дорожных знаках. Дорожный знак. Движение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1432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500438"/>
            <a:ext cx="6000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Этот знак ну очень строгий,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Коль стоит он на дороге.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Говорит он нам: "Друзья,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Ездить здесь совсем нельзя!"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43108" y="0"/>
            <a:ext cx="57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"Движение запрещено"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241 L 0.31181 -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 descr="Стихи о дорожных знаках. Дорожный знак. Въезд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71462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571875"/>
            <a:ext cx="600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водителей стращает,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Въезд машинам запрещает!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пытайтесь сгоряча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Ехать мимо кирпича!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6492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Знак  "Въезд  запрещен"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1449 L 0.23333 -0.1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3.4|2.6|2.3|2.5|2.6|2.7|2.7|3.4|2.9|2.7|2.9|2.8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337</TotalTime>
  <Words>359</Words>
  <Application>Microsoft Office PowerPoint</Application>
  <PresentationFormat>Экран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RUSSKIKH</cp:lastModifiedBy>
  <cp:revision>36</cp:revision>
  <dcterms:created xsi:type="dcterms:W3CDTF">2010-08-08T18:35:59Z</dcterms:created>
  <dcterms:modified xsi:type="dcterms:W3CDTF">2022-08-21T13:04:12Z</dcterms:modified>
</cp:coreProperties>
</file>